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Nunito SemiBold"/>
      <p:regular r:id="rId20"/>
      <p:bold r:id="rId21"/>
      <p:italic r:id="rId22"/>
      <p:boldItalic r:id="rId23"/>
    </p:embeddedFont>
    <p:embeddedFont>
      <p:font typeface="Montserrat SemiBold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Nunito"/>
      <p:regular r:id="rId32"/>
      <p:bold r:id="rId33"/>
      <p:italic r:id="rId34"/>
      <p:boldItalic r:id="rId35"/>
    </p:embeddedFont>
    <p:embeddedFont>
      <p:font typeface="PT Serif"/>
      <p:regular r:id="rId36"/>
      <p:bold r:id="rId37"/>
      <p:italic r:id="rId38"/>
      <p:boldItalic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Assistant"/>
      <p:regular r:id="rId44"/>
      <p:bold r:id="rId45"/>
    </p:embeddedFont>
    <p:embeddedFont>
      <p:font typeface="Didact Gothic"/>
      <p:regular r:id="rId46"/>
    </p:embeddedFont>
    <p:embeddedFont>
      <p:font typeface="Thasadith"/>
      <p:regular r:id="rId47"/>
      <p:bold r:id="rId48"/>
      <p:italic r:id="rId49"/>
      <p:boldItalic r:id="rId50"/>
    </p:embeddedFont>
    <p:embeddedFont>
      <p:font typeface="Barlow Semi Condensed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44" Type="http://schemas.openxmlformats.org/officeDocument/2006/relationships/font" Target="fonts/Assistant-regular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DidactGothic-regular.fntdata"/><Relationship Id="rId45" Type="http://schemas.openxmlformats.org/officeDocument/2006/relationships/font" Target="fonts/Assistan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Thasadith-bold.fntdata"/><Relationship Id="rId47" Type="http://schemas.openxmlformats.org/officeDocument/2006/relationships/font" Target="fonts/Thasadith-regular.fntdata"/><Relationship Id="rId49" Type="http://schemas.openxmlformats.org/officeDocument/2006/relationships/font" Target="fonts/Thasadith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33" Type="http://schemas.openxmlformats.org/officeDocument/2006/relationships/font" Target="fonts/Nunito-bold.fntdata"/><Relationship Id="rId32" Type="http://schemas.openxmlformats.org/officeDocument/2006/relationships/font" Target="fonts/Nunito-regular.fntdata"/><Relationship Id="rId35" Type="http://schemas.openxmlformats.org/officeDocument/2006/relationships/font" Target="fonts/Nunito-boldItalic.fntdata"/><Relationship Id="rId34" Type="http://schemas.openxmlformats.org/officeDocument/2006/relationships/font" Target="fonts/Nunito-italic.fntdata"/><Relationship Id="rId37" Type="http://schemas.openxmlformats.org/officeDocument/2006/relationships/font" Target="fonts/PTSerif-bold.fntdata"/><Relationship Id="rId36" Type="http://schemas.openxmlformats.org/officeDocument/2006/relationships/font" Target="fonts/PTSerif-regular.fntdata"/><Relationship Id="rId39" Type="http://schemas.openxmlformats.org/officeDocument/2006/relationships/font" Target="fonts/PTSerif-boldItalic.fntdata"/><Relationship Id="rId38" Type="http://schemas.openxmlformats.org/officeDocument/2006/relationships/font" Target="fonts/PTSerif-italic.fntdata"/><Relationship Id="rId20" Type="http://schemas.openxmlformats.org/officeDocument/2006/relationships/font" Target="fonts/NunitoSemiBold-regular.fntdata"/><Relationship Id="rId22" Type="http://schemas.openxmlformats.org/officeDocument/2006/relationships/font" Target="fonts/NunitoSemiBold-italic.fntdata"/><Relationship Id="rId21" Type="http://schemas.openxmlformats.org/officeDocument/2006/relationships/font" Target="fonts/NunitoSemiBold-bold.fntdata"/><Relationship Id="rId24" Type="http://schemas.openxmlformats.org/officeDocument/2006/relationships/font" Target="fonts/MontserratSemiBold-regular.fntdata"/><Relationship Id="rId23" Type="http://schemas.openxmlformats.org/officeDocument/2006/relationships/font" Target="fonts/NunitoSemiBold-boldItalic.fntdata"/><Relationship Id="rId26" Type="http://schemas.openxmlformats.org/officeDocument/2006/relationships/font" Target="fonts/MontserratSemiBold-italic.fntdata"/><Relationship Id="rId25" Type="http://schemas.openxmlformats.org/officeDocument/2006/relationships/font" Target="fonts/MontserratSemiBold-bold.fntdata"/><Relationship Id="rId28" Type="http://schemas.openxmlformats.org/officeDocument/2006/relationships/font" Target="fonts/Roboto-regular.fntdata"/><Relationship Id="rId27" Type="http://schemas.openxmlformats.org/officeDocument/2006/relationships/font" Target="fonts/MontserratSemiBold-boldItalic.fntdata"/><Relationship Id="rId29" Type="http://schemas.openxmlformats.org/officeDocument/2006/relationships/font" Target="fonts/Roboto-bold.fntdata"/><Relationship Id="rId51" Type="http://schemas.openxmlformats.org/officeDocument/2006/relationships/font" Target="fonts/BarlowSemiCondensed-regular.fntdata"/><Relationship Id="rId50" Type="http://schemas.openxmlformats.org/officeDocument/2006/relationships/font" Target="fonts/Thasadith-boldItalic.fntdata"/><Relationship Id="rId53" Type="http://schemas.openxmlformats.org/officeDocument/2006/relationships/font" Target="fonts/BarlowSemiCondensed-italic.fntdata"/><Relationship Id="rId52" Type="http://schemas.openxmlformats.org/officeDocument/2006/relationships/font" Target="fonts/BarlowSemiCondense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BarlowSemiCondense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f88e3a79a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cf88e3a79a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cf88e3a79a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cf88e3a79a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f88e3a79a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f88e3a79a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cf88e3a79a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cf88e3a79a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fb0ea6f6b6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fb0ea6f6b6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fb0ea6f6b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fb0ea6f6b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f88e3a7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cf88e3a7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f88e3a79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f88e3a79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cf88e3a79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cf88e3a79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f88e3a79a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f88e3a79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f88e3a79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f88e3a79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f88e3a79a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f88e3a79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f88e3a79a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cf88e3a79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6625"/>
            <a:ext cx="9144000" cy="5150075"/>
            <a:chOff x="0" y="-6625"/>
            <a:chExt cx="9144000" cy="5150075"/>
          </a:xfrm>
        </p:grpSpPr>
        <p:sp>
          <p:nvSpPr>
            <p:cNvPr id="10" name="Google Shape;10;p2"/>
            <p:cNvSpPr/>
            <p:nvPr/>
          </p:nvSpPr>
          <p:spPr>
            <a:xfrm>
              <a:off x="25" y="-6625"/>
              <a:ext cx="72756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2578750"/>
              <a:ext cx="9144000" cy="256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" name="Google Shape;12;p2"/>
          <p:cNvSpPr txBox="1"/>
          <p:nvPr>
            <p:ph type="ctrTitle"/>
          </p:nvPr>
        </p:nvSpPr>
        <p:spPr>
          <a:xfrm rot="728">
            <a:off x="2910212" y="2104838"/>
            <a:ext cx="4248000" cy="169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3600">
                <a:solidFill>
                  <a:schemeClr val="accent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 rot="1389">
            <a:off x="3444812" y="3798938"/>
            <a:ext cx="37134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hasCustomPrompt="1" type="title"/>
          </p:nvPr>
        </p:nvSpPr>
        <p:spPr>
          <a:xfrm rot="163">
            <a:off x="2082301" y="2508869"/>
            <a:ext cx="6345000" cy="12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/>
          <p:nvPr>
            <p:ph idx="1" type="subTitle"/>
          </p:nvPr>
        </p:nvSpPr>
        <p:spPr>
          <a:xfrm flipH="1">
            <a:off x="2495101" y="3742025"/>
            <a:ext cx="5932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8" name="Google Shape;58;p11"/>
          <p:cNvSpPr/>
          <p:nvPr/>
        </p:nvSpPr>
        <p:spPr>
          <a:xfrm>
            <a:off x="0" y="425"/>
            <a:ext cx="91590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2"/>
          <p:cNvGrpSpPr/>
          <p:nvPr/>
        </p:nvGrpSpPr>
        <p:grpSpPr>
          <a:xfrm>
            <a:off x="-13275" y="-6625"/>
            <a:ext cx="9170325" cy="5156875"/>
            <a:chOff x="-13275" y="-6625"/>
            <a:chExt cx="9170325" cy="5156875"/>
          </a:xfrm>
        </p:grpSpPr>
        <p:sp>
          <p:nvSpPr>
            <p:cNvPr id="61" name="Google Shape;61;p12"/>
            <p:cNvSpPr/>
            <p:nvPr/>
          </p:nvSpPr>
          <p:spPr>
            <a:xfrm>
              <a:off x="-13275" y="2571750"/>
              <a:ext cx="4585200" cy="257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4571850" y="2571750"/>
              <a:ext cx="4585200" cy="257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-13275" y="-6625"/>
              <a:ext cx="4585200" cy="2578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12"/>
          <p:cNvSpPr txBox="1"/>
          <p:nvPr>
            <p:ph idx="1" type="subTitle"/>
          </p:nvPr>
        </p:nvSpPr>
        <p:spPr>
          <a:xfrm flipH="1">
            <a:off x="1747915" y="1273475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5" name="Google Shape;65;p12"/>
          <p:cNvSpPr txBox="1"/>
          <p:nvPr>
            <p:ph idx="2" type="subTitle"/>
          </p:nvPr>
        </p:nvSpPr>
        <p:spPr>
          <a:xfrm flipH="1">
            <a:off x="1747915" y="893050"/>
            <a:ext cx="28239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6" name="Google Shape;66;p12"/>
          <p:cNvSpPr txBox="1"/>
          <p:nvPr>
            <p:ph hasCustomPrompt="1" type="title"/>
          </p:nvPr>
        </p:nvSpPr>
        <p:spPr>
          <a:xfrm>
            <a:off x="716775" y="79244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2"/>
          <p:cNvSpPr txBox="1"/>
          <p:nvPr>
            <p:ph idx="3" type="subTitle"/>
          </p:nvPr>
        </p:nvSpPr>
        <p:spPr>
          <a:xfrm flipH="1">
            <a:off x="1747992" y="3759688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4" type="subTitle"/>
          </p:nvPr>
        </p:nvSpPr>
        <p:spPr>
          <a:xfrm flipH="1">
            <a:off x="1747925" y="3379263"/>
            <a:ext cx="28239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9" name="Google Shape;69;p12"/>
          <p:cNvSpPr txBox="1"/>
          <p:nvPr>
            <p:ph hasCustomPrompt="1" idx="5" type="title"/>
          </p:nvPr>
        </p:nvSpPr>
        <p:spPr>
          <a:xfrm>
            <a:off x="716800" y="327201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2"/>
          <p:cNvSpPr txBox="1"/>
          <p:nvPr>
            <p:ph idx="6" type="subTitle"/>
          </p:nvPr>
        </p:nvSpPr>
        <p:spPr>
          <a:xfrm flipH="1">
            <a:off x="6001265" y="1273475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7" type="subTitle"/>
          </p:nvPr>
        </p:nvSpPr>
        <p:spPr>
          <a:xfrm flipH="1">
            <a:off x="6001192" y="893050"/>
            <a:ext cx="24261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2" name="Google Shape;72;p12"/>
          <p:cNvSpPr txBox="1"/>
          <p:nvPr>
            <p:ph hasCustomPrompt="1" idx="8" type="title"/>
          </p:nvPr>
        </p:nvSpPr>
        <p:spPr>
          <a:xfrm>
            <a:off x="4970125" y="79244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2"/>
          <p:cNvSpPr txBox="1"/>
          <p:nvPr>
            <p:ph idx="9" type="subTitle"/>
          </p:nvPr>
        </p:nvSpPr>
        <p:spPr>
          <a:xfrm flipH="1">
            <a:off x="6001342" y="3759688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13" type="subTitle"/>
          </p:nvPr>
        </p:nvSpPr>
        <p:spPr>
          <a:xfrm flipH="1">
            <a:off x="6001200" y="3379275"/>
            <a:ext cx="24261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2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hasCustomPrompt="1" idx="14" type="title"/>
          </p:nvPr>
        </p:nvSpPr>
        <p:spPr>
          <a:xfrm>
            <a:off x="4970150" y="327201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_1"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ctrTitle"/>
          </p:nvPr>
        </p:nvSpPr>
        <p:spPr>
          <a:xfrm>
            <a:off x="716775" y="2825825"/>
            <a:ext cx="2892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716775" y="1834025"/>
            <a:ext cx="32757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_1_1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4"/>
          <p:cNvGrpSpPr/>
          <p:nvPr/>
        </p:nvGrpSpPr>
        <p:grpSpPr>
          <a:xfrm>
            <a:off x="-31975" y="917225"/>
            <a:ext cx="6129948" cy="4226350"/>
            <a:chOff x="-31975" y="917225"/>
            <a:chExt cx="6129948" cy="4226350"/>
          </a:xfrm>
        </p:grpSpPr>
        <p:sp>
          <p:nvSpPr>
            <p:cNvPr id="81" name="Google Shape;81;p14"/>
            <p:cNvSpPr/>
            <p:nvPr/>
          </p:nvSpPr>
          <p:spPr>
            <a:xfrm>
              <a:off x="3043973" y="917225"/>
              <a:ext cx="3054000" cy="2113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-31975" y="3030375"/>
              <a:ext cx="3093600" cy="2113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3043973" y="3030363"/>
              <a:ext cx="30363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4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2" type="ctrTitle"/>
          </p:nvPr>
        </p:nvSpPr>
        <p:spPr>
          <a:xfrm flipH="1">
            <a:off x="3817913" y="124216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" type="subTitle"/>
          </p:nvPr>
        </p:nvSpPr>
        <p:spPr>
          <a:xfrm flipH="1">
            <a:off x="3540863" y="1830031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8" name="Google Shape;88;p14"/>
          <p:cNvSpPr txBox="1"/>
          <p:nvPr>
            <p:ph idx="3" type="ctrTitle"/>
          </p:nvPr>
        </p:nvSpPr>
        <p:spPr>
          <a:xfrm flipH="1">
            <a:off x="3817913" y="3353034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4" type="subTitle"/>
          </p:nvPr>
        </p:nvSpPr>
        <p:spPr>
          <a:xfrm flipH="1">
            <a:off x="3540863" y="3945505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0" name="Google Shape;90;p14"/>
          <p:cNvSpPr txBox="1"/>
          <p:nvPr>
            <p:ph idx="5" type="ctrTitle"/>
          </p:nvPr>
        </p:nvSpPr>
        <p:spPr>
          <a:xfrm flipH="1">
            <a:off x="993814" y="335304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6" type="subTitle"/>
          </p:nvPr>
        </p:nvSpPr>
        <p:spPr>
          <a:xfrm flipH="1">
            <a:off x="716763" y="3945520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3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95" name="Google Shape;95;p15"/>
          <p:cNvGrpSpPr/>
          <p:nvPr/>
        </p:nvGrpSpPr>
        <p:grpSpPr>
          <a:xfrm>
            <a:off x="-17775" y="917225"/>
            <a:ext cx="9169632" cy="4226350"/>
            <a:chOff x="-17775" y="917225"/>
            <a:chExt cx="9169632" cy="4226350"/>
          </a:xfrm>
        </p:grpSpPr>
        <p:sp>
          <p:nvSpPr>
            <p:cNvPr id="96" name="Google Shape;96;p15"/>
            <p:cNvSpPr/>
            <p:nvPr/>
          </p:nvSpPr>
          <p:spPr>
            <a:xfrm>
              <a:off x="-17775" y="917225"/>
              <a:ext cx="30618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3043973" y="917225"/>
              <a:ext cx="30540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6097857" y="917225"/>
              <a:ext cx="30363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0" y="3030375"/>
              <a:ext cx="30618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043973" y="3030363"/>
              <a:ext cx="30363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097857" y="3030369"/>
              <a:ext cx="30540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5"/>
          <p:cNvSpPr txBox="1"/>
          <p:nvPr>
            <p:ph idx="2" type="ctrTitle"/>
          </p:nvPr>
        </p:nvSpPr>
        <p:spPr>
          <a:xfrm flipH="1">
            <a:off x="6517144" y="1316000"/>
            <a:ext cx="1647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idx="1" type="subTitle"/>
          </p:nvPr>
        </p:nvSpPr>
        <p:spPr>
          <a:xfrm flipH="1">
            <a:off x="6517500" y="1827674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4" name="Google Shape;104;p15"/>
          <p:cNvSpPr txBox="1"/>
          <p:nvPr>
            <p:ph idx="3" type="ctrTitle"/>
          </p:nvPr>
        </p:nvSpPr>
        <p:spPr>
          <a:xfrm flipH="1">
            <a:off x="3495997" y="1316000"/>
            <a:ext cx="145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4" type="subTitle"/>
          </p:nvPr>
        </p:nvSpPr>
        <p:spPr>
          <a:xfrm flipH="1">
            <a:off x="3495850" y="1827682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6" name="Google Shape;106;p15"/>
          <p:cNvSpPr txBox="1"/>
          <p:nvPr>
            <p:ph idx="5" type="ctrTitle"/>
          </p:nvPr>
        </p:nvSpPr>
        <p:spPr>
          <a:xfrm flipH="1">
            <a:off x="6517146" y="3355598"/>
            <a:ext cx="1409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6" type="subTitle"/>
          </p:nvPr>
        </p:nvSpPr>
        <p:spPr>
          <a:xfrm flipH="1">
            <a:off x="6517500" y="3871873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7" type="ctrTitle"/>
          </p:nvPr>
        </p:nvSpPr>
        <p:spPr>
          <a:xfrm flipH="1">
            <a:off x="716787" y="1459400"/>
            <a:ext cx="1409400" cy="4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8" type="subTitle"/>
          </p:nvPr>
        </p:nvSpPr>
        <p:spPr>
          <a:xfrm flipH="1">
            <a:off x="716799" y="1827669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0" name="Google Shape;110;p15"/>
          <p:cNvSpPr txBox="1"/>
          <p:nvPr>
            <p:ph idx="9" type="ctrTitle"/>
          </p:nvPr>
        </p:nvSpPr>
        <p:spPr>
          <a:xfrm flipH="1">
            <a:off x="3495997" y="3355604"/>
            <a:ext cx="145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3" type="subTitle"/>
          </p:nvPr>
        </p:nvSpPr>
        <p:spPr>
          <a:xfrm flipH="1">
            <a:off x="3495850" y="3871873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2" name="Google Shape;112;p15"/>
          <p:cNvSpPr txBox="1"/>
          <p:nvPr>
            <p:ph idx="14" type="ctrTitle"/>
          </p:nvPr>
        </p:nvSpPr>
        <p:spPr>
          <a:xfrm flipH="1">
            <a:off x="716787" y="3355596"/>
            <a:ext cx="14094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5" type="subTitle"/>
          </p:nvPr>
        </p:nvSpPr>
        <p:spPr>
          <a:xfrm flipH="1">
            <a:off x="716799" y="3871874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 1">
  <p:cSld name="CUSTOM_3_1_1"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/>
        </p:nvSpPr>
        <p:spPr>
          <a:xfrm>
            <a:off x="-31975" y="3030375"/>
            <a:ext cx="46041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/>
          <p:nvPr/>
        </p:nvSpPr>
        <p:spPr>
          <a:xfrm>
            <a:off x="4572000" y="917225"/>
            <a:ext cx="45720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2" type="ctrTitle"/>
          </p:nvPr>
        </p:nvSpPr>
        <p:spPr>
          <a:xfrm>
            <a:off x="1097335" y="2266813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0" name="Google Shape;120;p16"/>
          <p:cNvSpPr txBox="1"/>
          <p:nvPr>
            <p:ph idx="1" type="subTitle"/>
          </p:nvPr>
        </p:nvSpPr>
        <p:spPr>
          <a:xfrm>
            <a:off x="713635" y="1383400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16"/>
          <p:cNvSpPr txBox="1"/>
          <p:nvPr>
            <p:ph idx="3" type="ctrTitle"/>
          </p:nvPr>
        </p:nvSpPr>
        <p:spPr>
          <a:xfrm>
            <a:off x="5532130" y="2266813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4" type="subTitle"/>
          </p:nvPr>
        </p:nvSpPr>
        <p:spPr>
          <a:xfrm>
            <a:off x="5148430" y="1383400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5" type="ctrTitle"/>
          </p:nvPr>
        </p:nvSpPr>
        <p:spPr>
          <a:xfrm>
            <a:off x="1094935" y="4335888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6" type="subTitle"/>
          </p:nvPr>
        </p:nvSpPr>
        <p:spPr>
          <a:xfrm>
            <a:off x="711235" y="3452475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7" type="ctrTitle"/>
          </p:nvPr>
        </p:nvSpPr>
        <p:spPr>
          <a:xfrm>
            <a:off x="5532130" y="4335888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6" name="Google Shape;126;p16"/>
          <p:cNvSpPr txBox="1"/>
          <p:nvPr>
            <p:ph idx="8" type="subTitle"/>
          </p:nvPr>
        </p:nvSpPr>
        <p:spPr>
          <a:xfrm>
            <a:off x="5148430" y="3452475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ONL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2900" y="917225"/>
            <a:ext cx="4569000" cy="423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ONLY_1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-7163" y="917225"/>
            <a:ext cx="9159000" cy="211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_ONLY_1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/>
          <p:nvPr/>
        </p:nvSpPr>
        <p:spPr>
          <a:xfrm>
            <a:off x="4590125" y="917225"/>
            <a:ext cx="4569000" cy="423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 ">
  <p:cSld name="CUSTOM_15_1">
    <p:bg>
      <p:bgPr>
        <a:solidFill>
          <a:schemeClr val="dk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1884141" y="1666766"/>
            <a:ext cx="53757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7175" y="0"/>
            <a:ext cx="9166175" cy="5419075"/>
            <a:chOff x="-7175" y="-685800"/>
            <a:chExt cx="9166175" cy="5419075"/>
          </a:xfrm>
        </p:grpSpPr>
        <p:sp>
          <p:nvSpPr>
            <p:cNvPr id="16" name="Google Shape;16;p3"/>
            <p:cNvSpPr/>
            <p:nvPr/>
          </p:nvSpPr>
          <p:spPr>
            <a:xfrm>
              <a:off x="-7175" y="917225"/>
              <a:ext cx="67629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0" y="3030175"/>
              <a:ext cx="9144000" cy="170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0" y="-685800"/>
              <a:ext cx="9159000" cy="160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" name="Google Shape;19;p3"/>
          <p:cNvSpPr txBox="1"/>
          <p:nvPr>
            <p:ph type="title"/>
          </p:nvPr>
        </p:nvSpPr>
        <p:spPr>
          <a:xfrm>
            <a:off x="716775" y="2942081"/>
            <a:ext cx="41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F5B5D"/>
              </a:buClr>
              <a:buSzPts val="3600"/>
              <a:buNone/>
              <a:defRPr sz="6000">
                <a:solidFill>
                  <a:srgbClr val="4F5B5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 flipH="1">
            <a:off x="716700" y="3965092"/>
            <a:ext cx="3855300" cy="14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hasCustomPrompt="1" idx="2" type="title"/>
          </p:nvPr>
        </p:nvSpPr>
        <p:spPr>
          <a:xfrm>
            <a:off x="5197200" y="2836145"/>
            <a:ext cx="3230100" cy="79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2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-7275" y="3030375"/>
            <a:ext cx="91590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0" y="425"/>
            <a:ext cx="91590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 txBox="1"/>
          <p:nvPr>
            <p:ph idx="1" type="subTitle"/>
          </p:nvPr>
        </p:nvSpPr>
        <p:spPr>
          <a:xfrm flipH="1">
            <a:off x="716700" y="3290900"/>
            <a:ext cx="3855300" cy="12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type="title"/>
          </p:nvPr>
        </p:nvSpPr>
        <p:spPr>
          <a:xfrm>
            <a:off x="716700" y="1111775"/>
            <a:ext cx="3855300" cy="14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4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2"/>
          <p:cNvGrpSpPr/>
          <p:nvPr/>
        </p:nvGrpSpPr>
        <p:grpSpPr>
          <a:xfrm>
            <a:off x="-7275" y="3030375"/>
            <a:ext cx="9158999" cy="2113200"/>
            <a:chOff x="-7275" y="3030375"/>
            <a:chExt cx="9158999" cy="2113200"/>
          </a:xfrm>
        </p:grpSpPr>
        <p:sp>
          <p:nvSpPr>
            <p:cNvPr id="150" name="Google Shape;150;p22"/>
            <p:cNvSpPr/>
            <p:nvPr/>
          </p:nvSpPr>
          <p:spPr>
            <a:xfrm>
              <a:off x="4572224" y="3030375"/>
              <a:ext cx="45795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-7275" y="3030375"/>
              <a:ext cx="45795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" name="Google Shape;152;p22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hasCustomPrompt="1" idx="2" type="title"/>
          </p:nvPr>
        </p:nvSpPr>
        <p:spPr>
          <a:xfrm>
            <a:off x="5304150" y="3356175"/>
            <a:ext cx="31230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b="0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2"/>
          <p:cNvSpPr txBox="1"/>
          <p:nvPr>
            <p:ph idx="1" type="subTitle"/>
          </p:nvPr>
        </p:nvSpPr>
        <p:spPr>
          <a:xfrm flipH="1">
            <a:off x="5215050" y="4321575"/>
            <a:ext cx="33015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6" name="Google Shape;156;p22"/>
          <p:cNvSpPr txBox="1"/>
          <p:nvPr>
            <p:ph hasCustomPrompt="1" idx="3" type="title"/>
          </p:nvPr>
        </p:nvSpPr>
        <p:spPr>
          <a:xfrm>
            <a:off x="732225" y="3356175"/>
            <a:ext cx="31230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22"/>
          <p:cNvSpPr txBox="1"/>
          <p:nvPr>
            <p:ph idx="4" type="subTitle"/>
          </p:nvPr>
        </p:nvSpPr>
        <p:spPr>
          <a:xfrm flipH="1">
            <a:off x="642975" y="4321575"/>
            <a:ext cx="33015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8" name="Google Shape;158;p22"/>
          <p:cNvSpPr txBox="1"/>
          <p:nvPr>
            <p:ph hasCustomPrompt="1" idx="5" type="title"/>
          </p:nvPr>
        </p:nvSpPr>
        <p:spPr>
          <a:xfrm>
            <a:off x="1314750" y="1243000"/>
            <a:ext cx="65145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b="0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22"/>
          <p:cNvSpPr txBox="1"/>
          <p:nvPr>
            <p:ph idx="6" type="subTitle"/>
          </p:nvPr>
        </p:nvSpPr>
        <p:spPr>
          <a:xfrm flipH="1">
            <a:off x="2608975" y="2208400"/>
            <a:ext cx="39261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3"/>
          <p:cNvGrpSpPr/>
          <p:nvPr/>
        </p:nvGrpSpPr>
        <p:grpSpPr>
          <a:xfrm>
            <a:off x="7725" y="917225"/>
            <a:ext cx="9143988" cy="4226400"/>
            <a:chOff x="7725" y="917225"/>
            <a:chExt cx="9143988" cy="4226400"/>
          </a:xfrm>
        </p:grpSpPr>
        <p:sp>
          <p:nvSpPr>
            <p:cNvPr id="162" name="Google Shape;162;p23"/>
            <p:cNvSpPr/>
            <p:nvPr/>
          </p:nvSpPr>
          <p:spPr>
            <a:xfrm>
              <a:off x="7725" y="917225"/>
              <a:ext cx="3048000" cy="422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3055719" y="917225"/>
              <a:ext cx="3048000" cy="422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03713" y="917225"/>
              <a:ext cx="3048000" cy="4226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23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2" type="ctrTitle"/>
          </p:nvPr>
        </p:nvSpPr>
        <p:spPr>
          <a:xfrm flipH="1">
            <a:off x="71677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8" name="Google Shape;168;p23"/>
          <p:cNvSpPr txBox="1"/>
          <p:nvPr>
            <p:ph idx="1" type="subTitle"/>
          </p:nvPr>
        </p:nvSpPr>
        <p:spPr>
          <a:xfrm flipH="1">
            <a:off x="7167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9" name="Google Shape;169;p23"/>
          <p:cNvSpPr txBox="1"/>
          <p:nvPr>
            <p:ph idx="3" type="ctrTitle"/>
          </p:nvPr>
        </p:nvSpPr>
        <p:spPr>
          <a:xfrm flipH="1">
            <a:off x="359812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0" name="Google Shape;170;p23"/>
          <p:cNvSpPr txBox="1"/>
          <p:nvPr>
            <p:ph idx="4" type="subTitle"/>
          </p:nvPr>
        </p:nvSpPr>
        <p:spPr>
          <a:xfrm flipH="1">
            <a:off x="359812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1" name="Google Shape;171;p23"/>
          <p:cNvSpPr txBox="1"/>
          <p:nvPr>
            <p:ph idx="5" type="ctrTitle"/>
          </p:nvPr>
        </p:nvSpPr>
        <p:spPr>
          <a:xfrm flipH="1">
            <a:off x="647947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6" type="subTitle"/>
          </p:nvPr>
        </p:nvSpPr>
        <p:spPr>
          <a:xfrm flipH="1">
            <a:off x="64794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0">
    <p:bg>
      <p:bgPr>
        <a:solidFill>
          <a:schemeClr val="dk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rgbClr val="8ED0C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4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6" name="Google Shape;176;p24"/>
          <p:cNvSpPr txBox="1"/>
          <p:nvPr>
            <p:ph idx="1" type="subTitle"/>
          </p:nvPr>
        </p:nvSpPr>
        <p:spPr>
          <a:xfrm flipH="1">
            <a:off x="716650" y="3495725"/>
            <a:ext cx="2010300" cy="11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bg>
      <p:bgPr>
        <a:solidFill>
          <a:schemeClr val="dk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5"/>
          <p:cNvGrpSpPr/>
          <p:nvPr/>
        </p:nvGrpSpPr>
        <p:grpSpPr>
          <a:xfrm>
            <a:off x="0" y="-6625"/>
            <a:ext cx="9144000" cy="5150075"/>
            <a:chOff x="0" y="-6625"/>
            <a:chExt cx="9144000" cy="5150075"/>
          </a:xfrm>
        </p:grpSpPr>
        <p:sp>
          <p:nvSpPr>
            <p:cNvPr id="179" name="Google Shape;179;p25"/>
            <p:cNvSpPr/>
            <p:nvPr/>
          </p:nvSpPr>
          <p:spPr>
            <a:xfrm>
              <a:off x="25" y="-6625"/>
              <a:ext cx="72756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0" y="2578750"/>
              <a:ext cx="9144000" cy="256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" name="Google Shape;181;p25"/>
          <p:cNvSpPr txBox="1"/>
          <p:nvPr>
            <p:ph type="ctrTitle"/>
          </p:nvPr>
        </p:nvSpPr>
        <p:spPr>
          <a:xfrm rot="728">
            <a:off x="2910212" y="720788"/>
            <a:ext cx="4248000" cy="169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36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idx="1" type="subTitle"/>
          </p:nvPr>
        </p:nvSpPr>
        <p:spPr>
          <a:xfrm rot="1389">
            <a:off x="716775" y="2769068"/>
            <a:ext cx="3713400" cy="18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83" name="Google Shape;183;p25"/>
          <p:cNvSpPr txBox="1"/>
          <p:nvPr/>
        </p:nvSpPr>
        <p:spPr>
          <a:xfrm>
            <a:off x="5656018" y="3504375"/>
            <a:ext cx="27687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accen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1">
    <p:bg>
      <p:bgPr>
        <a:solidFill>
          <a:schemeClr val="dk2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8"/>
          <p:cNvGrpSpPr/>
          <p:nvPr/>
        </p:nvGrpSpPr>
        <p:grpSpPr>
          <a:xfrm>
            <a:off x="0" y="-6625"/>
            <a:ext cx="9144000" cy="5150075"/>
            <a:chOff x="0" y="-6625"/>
            <a:chExt cx="9144000" cy="5150075"/>
          </a:xfrm>
        </p:grpSpPr>
        <p:sp>
          <p:nvSpPr>
            <p:cNvPr id="188" name="Google Shape;188;p28"/>
            <p:cNvSpPr/>
            <p:nvPr/>
          </p:nvSpPr>
          <p:spPr>
            <a:xfrm>
              <a:off x="25" y="-6625"/>
              <a:ext cx="72756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0" y="2578750"/>
              <a:ext cx="9144000" cy="256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0" name="Google Shape;190;p28"/>
          <p:cNvSpPr txBox="1"/>
          <p:nvPr>
            <p:ph type="ctrTitle"/>
          </p:nvPr>
        </p:nvSpPr>
        <p:spPr>
          <a:xfrm rot="728">
            <a:off x="2910212" y="2104838"/>
            <a:ext cx="4248000" cy="169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3600">
                <a:solidFill>
                  <a:schemeClr val="accent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hasadith"/>
              <a:buNone/>
              <a:defRPr sz="52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191" name="Google Shape;191;p28"/>
          <p:cNvSpPr txBox="1"/>
          <p:nvPr>
            <p:ph idx="1" type="subTitle"/>
          </p:nvPr>
        </p:nvSpPr>
        <p:spPr>
          <a:xfrm rot="1389">
            <a:off x="3444812" y="3798938"/>
            <a:ext cx="3713400" cy="4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1">
  <p:cSld name="TITLE_AND_BODY_1">
    <p:bg>
      <p:bgPr>
        <a:solidFill>
          <a:schemeClr val="dk2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0" y="2647950"/>
            <a:ext cx="9157200" cy="25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9"/>
          <p:cNvSpPr txBox="1"/>
          <p:nvPr>
            <p:ph type="title"/>
          </p:nvPr>
        </p:nvSpPr>
        <p:spPr>
          <a:xfrm flipH="1">
            <a:off x="3036000" y="1407675"/>
            <a:ext cx="5391300" cy="80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6" name="Google Shape;196;p29"/>
          <p:cNvSpPr txBox="1"/>
          <p:nvPr>
            <p:ph idx="1" type="subTitle"/>
          </p:nvPr>
        </p:nvSpPr>
        <p:spPr>
          <a:xfrm rot="1530">
            <a:off x="3036050" y="3066250"/>
            <a:ext cx="5391301" cy="13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"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0"/>
          <p:cNvGrpSpPr/>
          <p:nvPr/>
        </p:nvGrpSpPr>
        <p:grpSpPr>
          <a:xfrm>
            <a:off x="-13275" y="-6625"/>
            <a:ext cx="9170325" cy="5156875"/>
            <a:chOff x="-13275" y="-6625"/>
            <a:chExt cx="9170325" cy="5156875"/>
          </a:xfrm>
        </p:grpSpPr>
        <p:sp>
          <p:nvSpPr>
            <p:cNvPr id="199" name="Google Shape;199;p30"/>
            <p:cNvSpPr/>
            <p:nvPr/>
          </p:nvSpPr>
          <p:spPr>
            <a:xfrm>
              <a:off x="-13275" y="2571750"/>
              <a:ext cx="4585200" cy="257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4571850" y="2571750"/>
              <a:ext cx="4585200" cy="257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-13275" y="-6625"/>
              <a:ext cx="4585200" cy="2578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" name="Google Shape;202;p30"/>
          <p:cNvSpPr txBox="1"/>
          <p:nvPr>
            <p:ph idx="1" type="subTitle"/>
          </p:nvPr>
        </p:nvSpPr>
        <p:spPr>
          <a:xfrm flipH="1">
            <a:off x="1747915" y="1273475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3" name="Google Shape;203;p30"/>
          <p:cNvSpPr txBox="1"/>
          <p:nvPr>
            <p:ph idx="2" type="subTitle"/>
          </p:nvPr>
        </p:nvSpPr>
        <p:spPr>
          <a:xfrm flipH="1">
            <a:off x="1747915" y="893050"/>
            <a:ext cx="28239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04" name="Google Shape;204;p30"/>
          <p:cNvSpPr txBox="1"/>
          <p:nvPr>
            <p:ph hasCustomPrompt="1" type="title"/>
          </p:nvPr>
        </p:nvSpPr>
        <p:spPr>
          <a:xfrm>
            <a:off x="716775" y="79244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205" name="Google Shape;205;p30"/>
          <p:cNvSpPr txBox="1"/>
          <p:nvPr>
            <p:ph idx="3" type="subTitle"/>
          </p:nvPr>
        </p:nvSpPr>
        <p:spPr>
          <a:xfrm flipH="1">
            <a:off x="1747992" y="3759688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6" name="Google Shape;206;p30"/>
          <p:cNvSpPr txBox="1"/>
          <p:nvPr>
            <p:ph idx="4" type="subTitle"/>
          </p:nvPr>
        </p:nvSpPr>
        <p:spPr>
          <a:xfrm flipH="1">
            <a:off x="1747925" y="3379263"/>
            <a:ext cx="28239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07" name="Google Shape;207;p30"/>
          <p:cNvSpPr txBox="1"/>
          <p:nvPr>
            <p:ph hasCustomPrompt="1" idx="5" type="title"/>
          </p:nvPr>
        </p:nvSpPr>
        <p:spPr>
          <a:xfrm>
            <a:off x="716800" y="327201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30"/>
          <p:cNvSpPr txBox="1"/>
          <p:nvPr>
            <p:ph idx="6" type="subTitle"/>
          </p:nvPr>
        </p:nvSpPr>
        <p:spPr>
          <a:xfrm flipH="1">
            <a:off x="6001265" y="1273475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9" name="Google Shape;209;p30"/>
          <p:cNvSpPr txBox="1"/>
          <p:nvPr>
            <p:ph idx="7" type="subTitle"/>
          </p:nvPr>
        </p:nvSpPr>
        <p:spPr>
          <a:xfrm flipH="1">
            <a:off x="6001192" y="893050"/>
            <a:ext cx="24261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300"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10" name="Google Shape;210;p30"/>
          <p:cNvSpPr txBox="1"/>
          <p:nvPr>
            <p:ph hasCustomPrompt="1" idx="8" type="title"/>
          </p:nvPr>
        </p:nvSpPr>
        <p:spPr>
          <a:xfrm>
            <a:off x="4970125" y="79244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500"/>
              <a:buNone/>
              <a:defRPr b="0"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Thasadith"/>
              <a:buNone/>
              <a:defRPr sz="55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30"/>
          <p:cNvSpPr txBox="1"/>
          <p:nvPr>
            <p:ph idx="9" type="subTitle"/>
          </p:nvPr>
        </p:nvSpPr>
        <p:spPr>
          <a:xfrm flipH="1">
            <a:off x="6001342" y="3759688"/>
            <a:ext cx="2320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2" name="Google Shape;212;p30"/>
          <p:cNvSpPr txBox="1"/>
          <p:nvPr>
            <p:ph idx="13" type="subTitle"/>
          </p:nvPr>
        </p:nvSpPr>
        <p:spPr>
          <a:xfrm flipH="1">
            <a:off x="6001200" y="3379275"/>
            <a:ext cx="24261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2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13" name="Google Shape;213;p30"/>
          <p:cNvSpPr txBox="1"/>
          <p:nvPr>
            <p:ph hasCustomPrompt="1" idx="14" type="title"/>
          </p:nvPr>
        </p:nvSpPr>
        <p:spPr>
          <a:xfrm>
            <a:off x="4970150" y="3272017"/>
            <a:ext cx="1031100" cy="94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hasadith"/>
              <a:buNone/>
              <a:defRPr sz="5500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2571750"/>
            <a:ext cx="9157200" cy="25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 flipH="1">
            <a:off x="3036000" y="1407675"/>
            <a:ext cx="5391300" cy="80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 rot="1530">
            <a:off x="3036050" y="3066250"/>
            <a:ext cx="5391301" cy="13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BLANK_1_1">
    <p:bg>
      <p:bgPr>
        <a:solidFill>
          <a:schemeClr val="dk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ctrTitle"/>
          </p:nvPr>
        </p:nvSpPr>
        <p:spPr>
          <a:xfrm>
            <a:off x="716775" y="2825825"/>
            <a:ext cx="2892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6" name="Google Shape;216;p31"/>
          <p:cNvSpPr txBox="1"/>
          <p:nvPr>
            <p:ph idx="1" type="subTitle"/>
          </p:nvPr>
        </p:nvSpPr>
        <p:spPr>
          <a:xfrm>
            <a:off x="716775" y="1834025"/>
            <a:ext cx="32757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os columnas 1">
  <p:cSld name="TITLE_AND_TWO_COLUMNS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2"/>
          <p:cNvGrpSpPr/>
          <p:nvPr/>
        </p:nvGrpSpPr>
        <p:grpSpPr>
          <a:xfrm>
            <a:off x="-31975" y="425"/>
            <a:ext cx="9191100" cy="5143200"/>
            <a:chOff x="-31975" y="425"/>
            <a:chExt cx="9191100" cy="5143200"/>
          </a:xfrm>
        </p:grpSpPr>
        <p:sp>
          <p:nvSpPr>
            <p:cNvPr id="219" name="Google Shape;219;p32"/>
            <p:cNvSpPr/>
            <p:nvPr/>
          </p:nvSpPr>
          <p:spPr>
            <a:xfrm>
              <a:off x="-31975" y="917225"/>
              <a:ext cx="3087600" cy="4226400"/>
            </a:xfrm>
            <a:prstGeom prst="rect">
              <a:avLst/>
            </a:prstGeom>
            <a:solidFill>
              <a:srgbClr val="AAD3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3055719" y="917225"/>
              <a:ext cx="3048000" cy="422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-31975" y="425"/>
              <a:ext cx="9191100" cy="916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32"/>
          <p:cNvSpPr txBox="1"/>
          <p:nvPr>
            <p:ph type="ctrTitle"/>
          </p:nvPr>
        </p:nvSpPr>
        <p:spPr>
          <a:xfrm flipH="1">
            <a:off x="716775" y="2445725"/>
            <a:ext cx="1963200" cy="7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3" name="Google Shape;223;p32"/>
          <p:cNvSpPr txBox="1"/>
          <p:nvPr>
            <p:ph idx="1" type="subTitle"/>
          </p:nvPr>
        </p:nvSpPr>
        <p:spPr>
          <a:xfrm flipH="1">
            <a:off x="7167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4" name="Google Shape;224;p32"/>
          <p:cNvSpPr txBox="1"/>
          <p:nvPr>
            <p:ph idx="2"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5" name="Google Shape;225;p32"/>
          <p:cNvSpPr txBox="1"/>
          <p:nvPr>
            <p:ph idx="3" type="ctrTitle"/>
          </p:nvPr>
        </p:nvSpPr>
        <p:spPr>
          <a:xfrm flipH="1">
            <a:off x="3598125" y="2445725"/>
            <a:ext cx="1896000" cy="7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6" name="Google Shape;226;p32"/>
          <p:cNvSpPr txBox="1"/>
          <p:nvPr>
            <p:ph idx="4" type="subTitle"/>
          </p:nvPr>
        </p:nvSpPr>
        <p:spPr>
          <a:xfrm flipH="1">
            <a:off x="3597975" y="3209625"/>
            <a:ext cx="18960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BLANK_1_1_1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33"/>
          <p:cNvGrpSpPr/>
          <p:nvPr/>
        </p:nvGrpSpPr>
        <p:grpSpPr>
          <a:xfrm>
            <a:off x="-31975" y="917225"/>
            <a:ext cx="6129948" cy="4226350"/>
            <a:chOff x="-31975" y="917225"/>
            <a:chExt cx="6129948" cy="4226350"/>
          </a:xfrm>
        </p:grpSpPr>
        <p:sp>
          <p:nvSpPr>
            <p:cNvPr id="229" name="Google Shape;229;p33"/>
            <p:cNvSpPr/>
            <p:nvPr/>
          </p:nvSpPr>
          <p:spPr>
            <a:xfrm>
              <a:off x="3043973" y="917225"/>
              <a:ext cx="3054000" cy="2113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-31975" y="3030375"/>
              <a:ext cx="3093600" cy="2113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3043973" y="3030363"/>
              <a:ext cx="3036300" cy="2113200"/>
            </a:xfrm>
            <a:prstGeom prst="rect">
              <a:avLst/>
            </a:prstGeom>
            <a:solidFill>
              <a:srgbClr val="AAD3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33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3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4" name="Google Shape;234;p33"/>
          <p:cNvSpPr txBox="1"/>
          <p:nvPr>
            <p:ph idx="2" type="ctrTitle"/>
          </p:nvPr>
        </p:nvSpPr>
        <p:spPr>
          <a:xfrm flipH="1">
            <a:off x="3817913" y="124216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5" name="Google Shape;235;p33"/>
          <p:cNvSpPr txBox="1"/>
          <p:nvPr>
            <p:ph idx="1" type="subTitle"/>
          </p:nvPr>
        </p:nvSpPr>
        <p:spPr>
          <a:xfrm flipH="1">
            <a:off x="3540863" y="1830031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6" name="Google Shape;236;p33"/>
          <p:cNvSpPr txBox="1"/>
          <p:nvPr>
            <p:ph idx="3" type="ctrTitle"/>
          </p:nvPr>
        </p:nvSpPr>
        <p:spPr>
          <a:xfrm flipH="1">
            <a:off x="3817913" y="3353034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7" name="Google Shape;237;p33"/>
          <p:cNvSpPr txBox="1"/>
          <p:nvPr>
            <p:ph idx="4" type="subTitle"/>
          </p:nvPr>
        </p:nvSpPr>
        <p:spPr>
          <a:xfrm flipH="1">
            <a:off x="3540863" y="3945505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8" name="Google Shape;238;p33"/>
          <p:cNvSpPr txBox="1"/>
          <p:nvPr>
            <p:ph idx="5" type="ctrTitle"/>
          </p:nvPr>
        </p:nvSpPr>
        <p:spPr>
          <a:xfrm flipH="1">
            <a:off x="993814" y="335304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9" name="Google Shape;239;p33"/>
          <p:cNvSpPr txBox="1"/>
          <p:nvPr>
            <p:ph idx="6" type="subTitle"/>
          </p:nvPr>
        </p:nvSpPr>
        <p:spPr>
          <a:xfrm flipH="1">
            <a:off x="716763" y="3945520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 1">
  <p:cSld name="BLANK_1_1_1_2"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3417450" y="1608300"/>
            <a:ext cx="5010000" cy="1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 1">
  <p:cSld name="BLANK_1_1_1_1"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45" name="Google Shape;245;p35"/>
          <p:cNvGrpSpPr/>
          <p:nvPr/>
        </p:nvGrpSpPr>
        <p:grpSpPr>
          <a:xfrm>
            <a:off x="-17775" y="917225"/>
            <a:ext cx="9169632" cy="4226350"/>
            <a:chOff x="-17775" y="917225"/>
            <a:chExt cx="9169632" cy="4226350"/>
          </a:xfrm>
        </p:grpSpPr>
        <p:sp>
          <p:nvSpPr>
            <p:cNvPr id="246" name="Google Shape;246;p35"/>
            <p:cNvSpPr/>
            <p:nvPr/>
          </p:nvSpPr>
          <p:spPr>
            <a:xfrm>
              <a:off x="-17775" y="917225"/>
              <a:ext cx="30618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3043973" y="917225"/>
              <a:ext cx="3054000" cy="2113200"/>
            </a:xfrm>
            <a:prstGeom prst="rect">
              <a:avLst/>
            </a:prstGeom>
            <a:solidFill>
              <a:srgbClr val="CB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6097857" y="917225"/>
              <a:ext cx="30363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0" y="3030375"/>
              <a:ext cx="30618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043973" y="3030363"/>
              <a:ext cx="30363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6097857" y="3030369"/>
              <a:ext cx="30540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" name="Google Shape;252;p35"/>
          <p:cNvSpPr txBox="1"/>
          <p:nvPr>
            <p:ph idx="2" type="ctrTitle"/>
          </p:nvPr>
        </p:nvSpPr>
        <p:spPr>
          <a:xfrm flipH="1">
            <a:off x="6517144" y="1316000"/>
            <a:ext cx="1647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3" name="Google Shape;253;p35"/>
          <p:cNvSpPr txBox="1"/>
          <p:nvPr>
            <p:ph idx="1" type="subTitle"/>
          </p:nvPr>
        </p:nvSpPr>
        <p:spPr>
          <a:xfrm flipH="1">
            <a:off x="6517500" y="1827674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54" name="Google Shape;254;p35"/>
          <p:cNvSpPr txBox="1"/>
          <p:nvPr>
            <p:ph idx="3" type="ctrTitle"/>
          </p:nvPr>
        </p:nvSpPr>
        <p:spPr>
          <a:xfrm flipH="1">
            <a:off x="3495997" y="1316000"/>
            <a:ext cx="145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5" name="Google Shape;255;p35"/>
          <p:cNvSpPr txBox="1"/>
          <p:nvPr>
            <p:ph idx="4" type="subTitle"/>
          </p:nvPr>
        </p:nvSpPr>
        <p:spPr>
          <a:xfrm flipH="1">
            <a:off x="3495850" y="1827682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6" name="Google Shape;256;p35"/>
          <p:cNvSpPr txBox="1"/>
          <p:nvPr>
            <p:ph idx="5" type="ctrTitle"/>
          </p:nvPr>
        </p:nvSpPr>
        <p:spPr>
          <a:xfrm flipH="1">
            <a:off x="6517146" y="3355598"/>
            <a:ext cx="1409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7" name="Google Shape;257;p35"/>
          <p:cNvSpPr txBox="1"/>
          <p:nvPr>
            <p:ph idx="6" type="subTitle"/>
          </p:nvPr>
        </p:nvSpPr>
        <p:spPr>
          <a:xfrm flipH="1">
            <a:off x="6517500" y="3871873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8" name="Google Shape;258;p35"/>
          <p:cNvSpPr txBox="1"/>
          <p:nvPr>
            <p:ph idx="7" type="ctrTitle"/>
          </p:nvPr>
        </p:nvSpPr>
        <p:spPr>
          <a:xfrm flipH="1">
            <a:off x="716787" y="1459400"/>
            <a:ext cx="1409400" cy="4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9" name="Google Shape;259;p35"/>
          <p:cNvSpPr txBox="1"/>
          <p:nvPr>
            <p:ph idx="8" type="subTitle"/>
          </p:nvPr>
        </p:nvSpPr>
        <p:spPr>
          <a:xfrm flipH="1">
            <a:off x="716799" y="1827669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0" name="Google Shape;260;p35"/>
          <p:cNvSpPr txBox="1"/>
          <p:nvPr>
            <p:ph idx="9" type="ctrTitle"/>
          </p:nvPr>
        </p:nvSpPr>
        <p:spPr>
          <a:xfrm flipH="1">
            <a:off x="3495997" y="3355604"/>
            <a:ext cx="1455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61" name="Google Shape;261;p35"/>
          <p:cNvSpPr txBox="1"/>
          <p:nvPr>
            <p:ph idx="13" type="subTitle"/>
          </p:nvPr>
        </p:nvSpPr>
        <p:spPr>
          <a:xfrm flipH="1">
            <a:off x="3495850" y="3871873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2" name="Google Shape;262;p35"/>
          <p:cNvSpPr txBox="1"/>
          <p:nvPr>
            <p:ph idx="14" type="ctrTitle"/>
          </p:nvPr>
        </p:nvSpPr>
        <p:spPr>
          <a:xfrm flipH="1">
            <a:off x="716787" y="3355596"/>
            <a:ext cx="14094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3" name="Google Shape;263;p35"/>
          <p:cNvSpPr txBox="1"/>
          <p:nvPr>
            <p:ph idx="15" type="subTitle"/>
          </p:nvPr>
        </p:nvSpPr>
        <p:spPr>
          <a:xfrm flipH="1">
            <a:off x="716799" y="3871874"/>
            <a:ext cx="19098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_1"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/>
          <p:nvPr/>
        </p:nvSpPr>
        <p:spPr>
          <a:xfrm>
            <a:off x="-31975" y="3030375"/>
            <a:ext cx="46041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4572000" y="917225"/>
            <a:ext cx="45720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6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69" name="Google Shape;269;p36"/>
          <p:cNvSpPr txBox="1"/>
          <p:nvPr>
            <p:ph idx="2" type="ctrTitle"/>
          </p:nvPr>
        </p:nvSpPr>
        <p:spPr>
          <a:xfrm>
            <a:off x="1097335" y="2266813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0" name="Google Shape;270;p36"/>
          <p:cNvSpPr txBox="1"/>
          <p:nvPr>
            <p:ph idx="1" type="subTitle"/>
          </p:nvPr>
        </p:nvSpPr>
        <p:spPr>
          <a:xfrm>
            <a:off x="713635" y="1383400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1" name="Google Shape;271;p36"/>
          <p:cNvSpPr txBox="1"/>
          <p:nvPr>
            <p:ph idx="3" type="ctrTitle"/>
          </p:nvPr>
        </p:nvSpPr>
        <p:spPr>
          <a:xfrm>
            <a:off x="5532130" y="2266813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2" name="Google Shape;272;p36"/>
          <p:cNvSpPr txBox="1"/>
          <p:nvPr>
            <p:ph idx="4" type="subTitle"/>
          </p:nvPr>
        </p:nvSpPr>
        <p:spPr>
          <a:xfrm>
            <a:off x="5148430" y="1383400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3" name="Google Shape;273;p36"/>
          <p:cNvSpPr txBox="1"/>
          <p:nvPr>
            <p:ph idx="5" type="ctrTitle"/>
          </p:nvPr>
        </p:nvSpPr>
        <p:spPr>
          <a:xfrm>
            <a:off x="1094935" y="4335888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4" name="Google Shape;274;p36"/>
          <p:cNvSpPr txBox="1"/>
          <p:nvPr>
            <p:ph idx="6" type="subTitle"/>
          </p:nvPr>
        </p:nvSpPr>
        <p:spPr>
          <a:xfrm>
            <a:off x="711235" y="3452475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5" name="Google Shape;275;p36"/>
          <p:cNvSpPr txBox="1"/>
          <p:nvPr>
            <p:ph idx="7" type="ctrTitle"/>
          </p:nvPr>
        </p:nvSpPr>
        <p:spPr>
          <a:xfrm>
            <a:off x="5532130" y="4335888"/>
            <a:ext cx="28920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6" name="Google Shape;276;p36"/>
          <p:cNvSpPr txBox="1"/>
          <p:nvPr>
            <p:ph idx="8" type="subTitle"/>
          </p:nvPr>
        </p:nvSpPr>
        <p:spPr>
          <a:xfrm>
            <a:off x="5148430" y="3452475"/>
            <a:ext cx="32709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  1">
  <p:cSld name="BLANK_1_1_1_1_1_1_1_1_1">
    <p:bg>
      <p:bgPr>
        <a:solidFill>
          <a:schemeClr val="dk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7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80" name="Google Shape;280;p37"/>
          <p:cNvSpPr txBox="1"/>
          <p:nvPr>
            <p:ph idx="1" type="body"/>
          </p:nvPr>
        </p:nvSpPr>
        <p:spPr>
          <a:xfrm>
            <a:off x="1884141" y="1666766"/>
            <a:ext cx="5375700" cy="27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600">
                <a:solidFill>
                  <a:schemeClr val="accent2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 sz="1600">
                <a:solidFill>
                  <a:schemeClr val="accent2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 Light"/>
              <a:buChar char="■"/>
              <a:defRPr sz="1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BLANK_1_1_1_1_1_1"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/>
          <p:nvPr/>
        </p:nvSpPr>
        <p:spPr>
          <a:xfrm>
            <a:off x="2900" y="917225"/>
            <a:ext cx="4569000" cy="423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8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8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 1">
  <p:cSld name="BLANK_1_1_1_1_1_1_1"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-7163" y="917225"/>
            <a:ext cx="9159000" cy="211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9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9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 1">
  <p:cSld name="BLANK_1_1_1_1_1_1_1_1_1_1">
    <p:bg>
      <p:bgPr>
        <a:solidFill>
          <a:schemeClr val="dk2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/>
          <p:nvPr/>
        </p:nvSpPr>
        <p:spPr>
          <a:xfrm>
            <a:off x="-7275" y="3030375"/>
            <a:ext cx="9159000" cy="211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0"/>
          <p:cNvSpPr/>
          <p:nvPr/>
        </p:nvSpPr>
        <p:spPr>
          <a:xfrm>
            <a:off x="0" y="425"/>
            <a:ext cx="91590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0"/>
          <p:cNvSpPr txBox="1"/>
          <p:nvPr>
            <p:ph idx="1" type="subTitle"/>
          </p:nvPr>
        </p:nvSpPr>
        <p:spPr>
          <a:xfrm flipH="1">
            <a:off x="716700" y="3290900"/>
            <a:ext cx="3855300" cy="12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3" name="Google Shape;293;p40"/>
          <p:cNvSpPr txBox="1"/>
          <p:nvPr>
            <p:ph type="title"/>
          </p:nvPr>
        </p:nvSpPr>
        <p:spPr>
          <a:xfrm>
            <a:off x="716700" y="1111775"/>
            <a:ext cx="3855300" cy="14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-31975" y="425"/>
            <a:ext cx="9191100" cy="5143200"/>
            <a:chOff x="-31975" y="425"/>
            <a:chExt cx="9191100" cy="5143200"/>
          </a:xfrm>
        </p:grpSpPr>
        <p:sp>
          <p:nvSpPr>
            <p:cNvPr id="28" name="Google Shape;28;p5"/>
            <p:cNvSpPr/>
            <p:nvPr/>
          </p:nvSpPr>
          <p:spPr>
            <a:xfrm>
              <a:off x="-31975" y="917225"/>
              <a:ext cx="3087600" cy="422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055719" y="917225"/>
              <a:ext cx="3048000" cy="422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-31975" y="425"/>
              <a:ext cx="9191100" cy="916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5"/>
          <p:cNvSpPr txBox="1"/>
          <p:nvPr>
            <p:ph type="ctrTitle"/>
          </p:nvPr>
        </p:nvSpPr>
        <p:spPr>
          <a:xfrm flipH="1">
            <a:off x="716775" y="2445725"/>
            <a:ext cx="1963200" cy="7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subTitle"/>
          </p:nvPr>
        </p:nvSpPr>
        <p:spPr>
          <a:xfrm flipH="1">
            <a:off x="7167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3" type="ctrTitle"/>
          </p:nvPr>
        </p:nvSpPr>
        <p:spPr>
          <a:xfrm flipH="1">
            <a:off x="3598125" y="2445725"/>
            <a:ext cx="1896000" cy="7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4" type="subTitle"/>
          </p:nvPr>
        </p:nvSpPr>
        <p:spPr>
          <a:xfrm flipH="1">
            <a:off x="3597975" y="3209625"/>
            <a:ext cx="18960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/>
          <p:nvPr/>
        </p:nvSpPr>
        <p:spPr>
          <a:xfrm>
            <a:off x="4590125" y="917225"/>
            <a:ext cx="4569000" cy="423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1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1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 1">
  <p:cSld name="BLANK_1_1_1_1_1_1_1_1_1_1_1"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2"/>
          <p:cNvGrpSpPr/>
          <p:nvPr/>
        </p:nvGrpSpPr>
        <p:grpSpPr>
          <a:xfrm>
            <a:off x="-7275" y="3030375"/>
            <a:ext cx="9158999" cy="2113200"/>
            <a:chOff x="-7275" y="3030375"/>
            <a:chExt cx="9158999" cy="2113200"/>
          </a:xfrm>
        </p:grpSpPr>
        <p:sp>
          <p:nvSpPr>
            <p:cNvPr id="300" name="Google Shape;300;p42"/>
            <p:cNvSpPr/>
            <p:nvPr/>
          </p:nvSpPr>
          <p:spPr>
            <a:xfrm>
              <a:off x="4572224" y="3030375"/>
              <a:ext cx="4579500" cy="2113200"/>
            </a:xfrm>
            <a:prstGeom prst="rect">
              <a:avLst/>
            </a:prstGeom>
            <a:solidFill>
              <a:srgbClr val="CB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-7275" y="3030375"/>
              <a:ext cx="45795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42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2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4" name="Google Shape;304;p42"/>
          <p:cNvSpPr txBox="1"/>
          <p:nvPr>
            <p:ph hasCustomPrompt="1" idx="2" type="title"/>
          </p:nvPr>
        </p:nvSpPr>
        <p:spPr>
          <a:xfrm>
            <a:off x="5304150" y="3356175"/>
            <a:ext cx="31230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b="0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42"/>
          <p:cNvSpPr txBox="1"/>
          <p:nvPr>
            <p:ph idx="1" type="subTitle"/>
          </p:nvPr>
        </p:nvSpPr>
        <p:spPr>
          <a:xfrm flipH="1">
            <a:off x="5215050" y="4321575"/>
            <a:ext cx="33015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6" name="Google Shape;306;p42"/>
          <p:cNvSpPr txBox="1"/>
          <p:nvPr>
            <p:ph hasCustomPrompt="1" idx="3" type="title"/>
          </p:nvPr>
        </p:nvSpPr>
        <p:spPr>
          <a:xfrm>
            <a:off x="732225" y="3356175"/>
            <a:ext cx="31230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b="0"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42"/>
          <p:cNvSpPr txBox="1"/>
          <p:nvPr>
            <p:ph idx="4" type="subTitle"/>
          </p:nvPr>
        </p:nvSpPr>
        <p:spPr>
          <a:xfrm flipH="1">
            <a:off x="642975" y="4321575"/>
            <a:ext cx="33015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8" name="Google Shape;308;p42"/>
          <p:cNvSpPr txBox="1"/>
          <p:nvPr>
            <p:ph hasCustomPrompt="1" idx="5" type="title"/>
          </p:nvPr>
        </p:nvSpPr>
        <p:spPr>
          <a:xfrm>
            <a:off x="1314750" y="1243000"/>
            <a:ext cx="65145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b="0"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9" name="Google Shape;309;p42"/>
          <p:cNvSpPr txBox="1"/>
          <p:nvPr>
            <p:ph idx="6" type="subTitle"/>
          </p:nvPr>
        </p:nvSpPr>
        <p:spPr>
          <a:xfrm flipH="1">
            <a:off x="2608975" y="2208400"/>
            <a:ext cx="3926100" cy="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 1">
  <p:cSld name="BLANK_1_1_1_1_1_1_1_1_1_1_1_1">
    <p:bg>
      <p:bgPr>
        <a:solidFill>
          <a:schemeClr val="dk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43"/>
          <p:cNvGrpSpPr/>
          <p:nvPr/>
        </p:nvGrpSpPr>
        <p:grpSpPr>
          <a:xfrm>
            <a:off x="7725" y="917225"/>
            <a:ext cx="9143988" cy="4226400"/>
            <a:chOff x="7725" y="917225"/>
            <a:chExt cx="9143988" cy="4226400"/>
          </a:xfrm>
        </p:grpSpPr>
        <p:sp>
          <p:nvSpPr>
            <p:cNvPr id="312" name="Google Shape;312;p43"/>
            <p:cNvSpPr/>
            <p:nvPr/>
          </p:nvSpPr>
          <p:spPr>
            <a:xfrm>
              <a:off x="7725" y="917225"/>
              <a:ext cx="3048000" cy="4226400"/>
            </a:xfrm>
            <a:prstGeom prst="rect">
              <a:avLst/>
            </a:prstGeom>
            <a:solidFill>
              <a:srgbClr val="AAD3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3055719" y="917225"/>
              <a:ext cx="3048000" cy="422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6103713" y="917225"/>
              <a:ext cx="3048000" cy="4226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43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3"/>
          <p:cNvSpPr txBox="1"/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7" name="Google Shape;317;p43"/>
          <p:cNvSpPr txBox="1"/>
          <p:nvPr>
            <p:ph idx="2" type="ctrTitle"/>
          </p:nvPr>
        </p:nvSpPr>
        <p:spPr>
          <a:xfrm flipH="1">
            <a:off x="71677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8" name="Google Shape;318;p43"/>
          <p:cNvSpPr txBox="1"/>
          <p:nvPr>
            <p:ph idx="1" type="subTitle"/>
          </p:nvPr>
        </p:nvSpPr>
        <p:spPr>
          <a:xfrm flipH="1">
            <a:off x="7167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19" name="Google Shape;319;p43"/>
          <p:cNvSpPr txBox="1"/>
          <p:nvPr>
            <p:ph idx="3" type="ctrTitle"/>
          </p:nvPr>
        </p:nvSpPr>
        <p:spPr>
          <a:xfrm flipH="1">
            <a:off x="359812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0" name="Google Shape;320;p43"/>
          <p:cNvSpPr txBox="1"/>
          <p:nvPr>
            <p:ph idx="4" type="subTitle"/>
          </p:nvPr>
        </p:nvSpPr>
        <p:spPr>
          <a:xfrm flipH="1">
            <a:off x="359812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1" name="Google Shape;321;p43"/>
          <p:cNvSpPr txBox="1"/>
          <p:nvPr>
            <p:ph idx="5" type="ctrTitle"/>
          </p:nvPr>
        </p:nvSpPr>
        <p:spPr>
          <a:xfrm flipH="1">
            <a:off x="6479475" y="2023025"/>
            <a:ext cx="19632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2" name="Google Shape;322;p43"/>
          <p:cNvSpPr txBox="1"/>
          <p:nvPr>
            <p:ph idx="6" type="subTitle"/>
          </p:nvPr>
        </p:nvSpPr>
        <p:spPr>
          <a:xfrm flipH="1">
            <a:off x="6479475" y="3209625"/>
            <a:ext cx="19632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1">
  <p:cSld name="BLANK_1_1_1_1_1_1_1_1_1_1_1_1_1_1">
    <p:bg>
      <p:bgPr>
        <a:solidFill>
          <a:schemeClr val="dk2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44"/>
          <p:cNvGrpSpPr/>
          <p:nvPr/>
        </p:nvGrpSpPr>
        <p:grpSpPr>
          <a:xfrm>
            <a:off x="0" y="-6625"/>
            <a:ext cx="9144000" cy="5150075"/>
            <a:chOff x="0" y="-6625"/>
            <a:chExt cx="9144000" cy="5150075"/>
          </a:xfrm>
        </p:grpSpPr>
        <p:sp>
          <p:nvSpPr>
            <p:cNvPr id="325" name="Google Shape;325;p44"/>
            <p:cNvSpPr/>
            <p:nvPr/>
          </p:nvSpPr>
          <p:spPr>
            <a:xfrm>
              <a:off x="25" y="-6625"/>
              <a:ext cx="72756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0" y="2578750"/>
              <a:ext cx="9144000" cy="256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" name="Google Shape;327;p44"/>
          <p:cNvSpPr txBox="1"/>
          <p:nvPr>
            <p:ph type="ctrTitle"/>
          </p:nvPr>
        </p:nvSpPr>
        <p:spPr>
          <a:xfrm rot="728">
            <a:off x="2910212" y="720788"/>
            <a:ext cx="4248000" cy="169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36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  <p:sp>
        <p:nvSpPr>
          <p:cNvPr id="328" name="Google Shape;328;p44"/>
          <p:cNvSpPr txBox="1"/>
          <p:nvPr>
            <p:ph idx="1" type="subTitle"/>
          </p:nvPr>
        </p:nvSpPr>
        <p:spPr>
          <a:xfrm rot="1389">
            <a:off x="716775" y="2769068"/>
            <a:ext cx="3713400" cy="18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329" name="Google Shape;329;p44"/>
          <p:cNvSpPr txBox="1"/>
          <p:nvPr/>
        </p:nvSpPr>
        <p:spPr>
          <a:xfrm>
            <a:off x="5656018" y="3504375"/>
            <a:ext cx="27687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accen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31975" y="425"/>
            <a:ext cx="9191100" cy="9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0" y="2571750"/>
            <a:ext cx="9157200" cy="25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 flipH="1">
            <a:off x="720000" y="1321800"/>
            <a:ext cx="7704000" cy="33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3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2203350" y="1608300"/>
            <a:ext cx="4737300" cy="1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hasadith"/>
              <a:buNone/>
              <a:defRPr sz="4800">
                <a:solidFill>
                  <a:schemeClr val="accen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9"/>
          <p:cNvGrpSpPr/>
          <p:nvPr/>
        </p:nvGrpSpPr>
        <p:grpSpPr>
          <a:xfrm flipH="1">
            <a:off x="-7175" y="425"/>
            <a:ext cx="9166175" cy="5142950"/>
            <a:chOff x="-7175" y="425"/>
            <a:chExt cx="9166175" cy="5142950"/>
          </a:xfrm>
        </p:grpSpPr>
        <p:sp>
          <p:nvSpPr>
            <p:cNvPr id="47" name="Google Shape;47;p9"/>
            <p:cNvSpPr/>
            <p:nvPr/>
          </p:nvSpPr>
          <p:spPr>
            <a:xfrm>
              <a:off x="-7175" y="917225"/>
              <a:ext cx="6762900" cy="2113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0" y="3030175"/>
              <a:ext cx="9144000" cy="211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0" y="425"/>
              <a:ext cx="9159000" cy="916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" name="Google Shape;50;p9"/>
          <p:cNvSpPr txBox="1"/>
          <p:nvPr>
            <p:ph type="title"/>
          </p:nvPr>
        </p:nvSpPr>
        <p:spPr>
          <a:xfrm flipH="1">
            <a:off x="4267450" y="2103881"/>
            <a:ext cx="41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" name="Google Shape;51;p9"/>
          <p:cNvSpPr txBox="1"/>
          <p:nvPr>
            <p:ph idx="1" type="subTitle"/>
          </p:nvPr>
        </p:nvSpPr>
        <p:spPr>
          <a:xfrm>
            <a:off x="4579825" y="3126892"/>
            <a:ext cx="3855300" cy="14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hasCustomPrompt="1" idx="2" type="title"/>
          </p:nvPr>
        </p:nvSpPr>
        <p:spPr>
          <a:xfrm flipH="1">
            <a:off x="724525" y="1997945"/>
            <a:ext cx="3230100" cy="79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type="title"/>
          </p:nvPr>
        </p:nvSpPr>
        <p:spPr>
          <a:xfrm>
            <a:off x="3417450" y="1608300"/>
            <a:ext cx="5010000" cy="1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  <a:defRPr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Semi Condensed"/>
              <a:buChar char="●"/>
              <a:defRPr sz="18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arlow Semi Condensed"/>
              <a:buChar char="○"/>
              <a:defRPr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■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●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○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■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●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"/>
              <a:buChar char="○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Barlow Semi Condensed"/>
              <a:buChar char="■"/>
              <a:defRPr sz="1200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Relationship Id="rId10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/>
          <p:nvPr/>
        </p:nvSpPr>
        <p:spPr>
          <a:xfrm>
            <a:off x="-1543700" y="-2094562"/>
            <a:ext cx="4526400" cy="45264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5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5"/>
          <p:cNvSpPr/>
          <p:nvPr/>
        </p:nvSpPr>
        <p:spPr>
          <a:xfrm>
            <a:off x="1077525" y="356167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5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5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5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5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5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5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5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5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237" y="3753500"/>
            <a:ext cx="1978824" cy="17475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5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5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5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5"/>
          <p:cNvSpPr txBox="1"/>
          <p:nvPr>
            <p:ph type="ctrTitle"/>
          </p:nvPr>
        </p:nvSpPr>
        <p:spPr>
          <a:xfrm rot="1071">
            <a:off x="1281300" y="2023574"/>
            <a:ext cx="3852900" cy="207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latin typeface="Montserrat"/>
                <a:ea typeface="Montserrat"/>
                <a:cs typeface="Montserrat"/>
                <a:sym typeface="Montserrat"/>
              </a:rPr>
              <a:t>CEGAH</a:t>
            </a:r>
            <a:endParaRPr sz="2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KANKER</a:t>
            </a:r>
            <a:endParaRPr b="1" sz="44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PAYUDARA </a:t>
            </a:r>
            <a:endParaRPr b="1" sz="44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0" name="Google Shape;3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5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5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5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0200" y="828187"/>
            <a:ext cx="2684375" cy="375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7449" y="3936724"/>
            <a:ext cx="849758" cy="86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7951" y="3290801"/>
            <a:ext cx="1191002" cy="118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4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4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4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4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4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4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4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4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54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54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4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4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54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4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4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4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4"/>
          <p:cNvSpPr/>
          <p:nvPr/>
        </p:nvSpPr>
        <p:spPr>
          <a:xfrm>
            <a:off x="4107650" y="2186425"/>
            <a:ext cx="4032000" cy="945900"/>
          </a:xfrm>
          <a:prstGeom prst="roundRect">
            <a:avLst>
              <a:gd fmla="val 2086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4"/>
          <p:cNvSpPr txBox="1"/>
          <p:nvPr/>
        </p:nvSpPr>
        <p:spPr>
          <a:xfrm>
            <a:off x="4327118" y="2205738"/>
            <a:ext cx="359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Penggunaan terapi hormon setelah menopause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577" name="Google Shape;57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315" y="888348"/>
            <a:ext cx="3366825" cy="33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5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5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5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5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5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55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5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5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5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5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55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5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5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5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5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5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5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5"/>
          <p:cNvSpPr/>
          <p:nvPr/>
        </p:nvSpPr>
        <p:spPr>
          <a:xfrm>
            <a:off x="4183825" y="1144625"/>
            <a:ext cx="4032000" cy="3317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5"/>
          <p:cNvSpPr txBox="1"/>
          <p:nvPr/>
        </p:nvSpPr>
        <p:spPr>
          <a:xfrm>
            <a:off x="4403293" y="1316338"/>
            <a:ext cx="35931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Tidak pernah hamil dan/atau menyusui 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(perempuan yang pernah hamil hingga melahirkan, mendapat manfaat penurunan risiko kanker payudara 10 tahun setelah kelahiran anak pertama)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601" name="Google Shape;60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00" y="992225"/>
            <a:ext cx="4184402" cy="418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6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56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6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6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6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6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6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6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56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6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6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6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6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6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6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6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6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56"/>
          <p:cNvSpPr/>
          <p:nvPr/>
        </p:nvSpPr>
        <p:spPr>
          <a:xfrm>
            <a:off x="4183825" y="1144625"/>
            <a:ext cx="4032000" cy="3000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56"/>
          <p:cNvSpPr txBox="1"/>
          <p:nvPr/>
        </p:nvSpPr>
        <p:spPr>
          <a:xfrm>
            <a:off x="4403293" y="1316338"/>
            <a:ext cx="359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Kondisi sedang hamil atau menyusui 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(sel payudara bertumbuh lebih cepat lebih  pada periode ini, sehingga harus waspada jika terdapat benjolan payudara)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626" name="Google Shape;62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00" y="992225"/>
            <a:ext cx="4184402" cy="418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7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57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57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57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7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7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7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7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7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7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7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7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7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7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7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7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7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57"/>
          <p:cNvSpPr/>
          <p:nvPr/>
        </p:nvSpPr>
        <p:spPr>
          <a:xfrm>
            <a:off x="4183825" y="1144625"/>
            <a:ext cx="4032000" cy="3000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57"/>
          <p:cNvSpPr txBox="1"/>
          <p:nvPr/>
        </p:nvSpPr>
        <p:spPr>
          <a:xfrm>
            <a:off x="4403293" y="1316338"/>
            <a:ext cx="359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Terdapat keluarga lingkar pertama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(ibu, adik/kakak dan anak kandung) </a:t>
            </a: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mendapat kanker payudara atau kanker indung telur saat usia belum mencapai 50 tahun.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651" name="Google Shape;65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49" y="702964"/>
            <a:ext cx="3737574" cy="373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8"/>
          <p:cNvSpPr/>
          <p:nvPr/>
        </p:nvSpPr>
        <p:spPr>
          <a:xfrm>
            <a:off x="-1543700" y="-2094562"/>
            <a:ext cx="4526400" cy="45264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8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8"/>
          <p:cNvSpPr/>
          <p:nvPr/>
        </p:nvSpPr>
        <p:spPr>
          <a:xfrm>
            <a:off x="1509625" y="3381350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8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8"/>
          <p:cNvSpPr/>
          <p:nvPr/>
        </p:nvSpPr>
        <p:spPr>
          <a:xfrm>
            <a:off x="1281300" y="878900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58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8"/>
          <p:cNvSpPr/>
          <p:nvPr/>
        </p:nvSpPr>
        <p:spPr>
          <a:xfrm>
            <a:off x="6149775" y="237188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8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8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8"/>
          <p:cNvSpPr/>
          <p:nvPr/>
        </p:nvSpPr>
        <p:spPr>
          <a:xfrm>
            <a:off x="5808900" y="-84394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8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58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58"/>
          <p:cNvSpPr/>
          <p:nvPr/>
        </p:nvSpPr>
        <p:spPr>
          <a:xfrm>
            <a:off x="6149775" y="237188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58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58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58"/>
          <p:cNvSpPr/>
          <p:nvPr/>
        </p:nvSpPr>
        <p:spPr>
          <a:xfrm>
            <a:off x="5808900" y="-84394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8"/>
          <p:cNvSpPr txBox="1"/>
          <p:nvPr/>
        </p:nvSpPr>
        <p:spPr>
          <a:xfrm>
            <a:off x="1816788" y="904625"/>
            <a:ext cx="55104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Lakukan modifikasi atau perubahan untuk hal-hal yang dapat Anda kendalikan, untuk menurunkan risiko kanker payudara.</a:t>
            </a:r>
            <a:endParaRPr b="1" sz="2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4" name="Google Shape;67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475" y="2979413"/>
            <a:ext cx="2159851" cy="278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702" y="4453883"/>
            <a:ext cx="960099" cy="95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42379" y="1877225"/>
            <a:ext cx="3095343" cy="43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6" y="4074602"/>
            <a:ext cx="1374740" cy="128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2966" y="3900225"/>
            <a:ext cx="626306" cy="63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547" y="4523373"/>
            <a:ext cx="922884" cy="81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6240" y="2818223"/>
            <a:ext cx="4351514" cy="9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6"/>
          <p:cNvSpPr/>
          <p:nvPr/>
        </p:nvSpPr>
        <p:spPr>
          <a:xfrm>
            <a:off x="1509625" y="3381350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6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6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6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6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6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6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6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6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6"/>
          <p:cNvSpPr/>
          <p:nvPr/>
        </p:nvSpPr>
        <p:spPr>
          <a:xfrm>
            <a:off x="2312600" y="3150225"/>
            <a:ext cx="6074100" cy="1452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6"/>
          <p:cNvSpPr txBox="1"/>
          <p:nvPr/>
        </p:nvSpPr>
        <p:spPr>
          <a:xfrm>
            <a:off x="3765125" y="3349275"/>
            <a:ext cx="401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Lakukan perubahan untuk hal-hal yang dapat diubah.</a:t>
            </a:r>
            <a:endParaRPr b="1" sz="25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6"/>
          <p:cNvSpPr txBox="1"/>
          <p:nvPr/>
        </p:nvSpPr>
        <p:spPr>
          <a:xfrm>
            <a:off x="1749750" y="541075"/>
            <a:ext cx="5644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Cegah kanker payudara dengan mengetahui hal-hal yang meningkatkan dan menurunkan risiko mendapat kanker.</a:t>
            </a:r>
            <a:endParaRPr b="1" sz="25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16521" y="2065025"/>
            <a:ext cx="3095343" cy="435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 txBox="1"/>
          <p:nvPr>
            <p:ph type="title"/>
          </p:nvPr>
        </p:nvSpPr>
        <p:spPr>
          <a:xfrm>
            <a:off x="564375" y="1699300"/>
            <a:ext cx="5862600" cy="177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Montserrat"/>
                <a:ea typeface="Montserrat"/>
                <a:cs typeface="Montserrat"/>
                <a:sym typeface="Montserrat"/>
              </a:rPr>
              <a:t>Hal-hal yang meningkatkan risiko terkena kanker payudara</a:t>
            </a:r>
            <a:endParaRPr b="1"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47"/>
          <p:cNvSpPr/>
          <p:nvPr/>
        </p:nvSpPr>
        <p:spPr>
          <a:xfrm>
            <a:off x="5368700" y="-2423512"/>
            <a:ext cx="4526400" cy="45264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7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7"/>
          <p:cNvSpPr/>
          <p:nvPr/>
        </p:nvSpPr>
        <p:spPr>
          <a:xfrm>
            <a:off x="-595150" y="363787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7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7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7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7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7"/>
          <p:cNvSpPr/>
          <p:nvPr/>
        </p:nvSpPr>
        <p:spPr>
          <a:xfrm>
            <a:off x="617875" y="42066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7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7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7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2401" y="3928400"/>
            <a:ext cx="1978824" cy="174754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7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7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7"/>
          <p:cNvSpPr/>
          <p:nvPr/>
        </p:nvSpPr>
        <p:spPr>
          <a:xfrm>
            <a:off x="617875" y="42066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7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7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899" y="4582349"/>
            <a:ext cx="849758" cy="86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576" y="3150226"/>
            <a:ext cx="1191002" cy="118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3387" y="968562"/>
            <a:ext cx="2684375" cy="37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/>
          <p:nvPr/>
        </p:nvSpPr>
        <p:spPr>
          <a:xfrm>
            <a:off x="734425" y="1144621"/>
            <a:ext cx="2982600" cy="3000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8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8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8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8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8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8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8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8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8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8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8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8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8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8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8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8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8"/>
          <p:cNvSpPr/>
          <p:nvPr/>
        </p:nvSpPr>
        <p:spPr>
          <a:xfrm>
            <a:off x="3843975" y="1633925"/>
            <a:ext cx="4434000" cy="2070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8"/>
          <p:cNvSpPr txBox="1"/>
          <p:nvPr/>
        </p:nvSpPr>
        <p:spPr>
          <a:xfrm>
            <a:off x="4056375" y="1899575"/>
            <a:ext cx="3951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Jenis kelamin perempuan 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(laki-laki dapat terkena kanker payudara, tapi kecil kemungkinannya)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426" name="Google Shape;4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97" y="1144625"/>
            <a:ext cx="2775076" cy="277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9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9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9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9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9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9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9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9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9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9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9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9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9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9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9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9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9"/>
          <p:cNvSpPr/>
          <p:nvPr/>
        </p:nvSpPr>
        <p:spPr>
          <a:xfrm>
            <a:off x="4217025" y="1804075"/>
            <a:ext cx="4032000" cy="1608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9"/>
          <p:cNvSpPr txBox="1"/>
          <p:nvPr/>
        </p:nvSpPr>
        <p:spPr>
          <a:xfrm>
            <a:off x="4436493" y="1975788"/>
            <a:ext cx="3593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Usia tua </a:t>
            </a:r>
            <a:endParaRPr b="1"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(semakin tua perempuan, semakin tinggi risikonya)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451" name="Google Shape;4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950" y="670650"/>
            <a:ext cx="3526574" cy="352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0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0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0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0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0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0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0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0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0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0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0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0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0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0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50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0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0"/>
          <p:cNvSpPr/>
          <p:nvPr/>
        </p:nvSpPr>
        <p:spPr>
          <a:xfrm>
            <a:off x="4232525" y="1919125"/>
            <a:ext cx="4032000" cy="94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0"/>
          <p:cNvSpPr txBox="1"/>
          <p:nvPr/>
        </p:nvSpPr>
        <p:spPr>
          <a:xfrm>
            <a:off x="4451993" y="2090838"/>
            <a:ext cx="359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Berat badan berlebih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476" name="Google Shape;4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7412" y="-2"/>
            <a:ext cx="51434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1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51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1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1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1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1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1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1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1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1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1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1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1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1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1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1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1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1"/>
          <p:cNvSpPr/>
          <p:nvPr/>
        </p:nvSpPr>
        <p:spPr>
          <a:xfrm>
            <a:off x="4232525" y="1919125"/>
            <a:ext cx="4032000" cy="1231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1"/>
          <p:cNvSpPr txBox="1"/>
          <p:nvPr/>
        </p:nvSpPr>
        <p:spPr>
          <a:xfrm>
            <a:off x="4451993" y="2090838"/>
            <a:ext cx="359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Merokok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(biasa maupun elektronik)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501" name="Google Shape;5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75" y="610288"/>
            <a:ext cx="3593098" cy="359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2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2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2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2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2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2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2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2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2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2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2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2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2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2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2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2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2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2"/>
          <p:cNvSpPr/>
          <p:nvPr/>
        </p:nvSpPr>
        <p:spPr>
          <a:xfrm>
            <a:off x="4232525" y="1919125"/>
            <a:ext cx="4032000" cy="94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2"/>
          <p:cNvSpPr txBox="1"/>
          <p:nvPr/>
        </p:nvSpPr>
        <p:spPr>
          <a:xfrm>
            <a:off x="4451993" y="2090838"/>
            <a:ext cx="359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Minuman beralkohol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526" name="Google Shape;5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00" y="607519"/>
            <a:ext cx="3758648" cy="3758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3"/>
          <p:cNvSpPr/>
          <p:nvPr/>
        </p:nvSpPr>
        <p:spPr>
          <a:xfrm>
            <a:off x="658225" y="828175"/>
            <a:ext cx="3297000" cy="331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3"/>
          <p:cNvSpPr/>
          <p:nvPr/>
        </p:nvSpPr>
        <p:spPr>
          <a:xfrm>
            <a:off x="7313300" y="3150225"/>
            <a:ext cx="2581800" cy="2581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3"/>
          <p:cNvSpPr/>
          <p:nvPr/>
        </p:nvSpPr>
        <p:spPr>
          <a:xfrm>
            <a:off x="-846075" y="4145525"/>
            <a:ext cx="1978800" cy="1978800"/>
          </a:xfrm>
          <a:prstGeom prst="ellipse">
            <a:avLst/>
          </a:prstGeom>
          <a:solidFill>
            <a:srgbClr val="8B001C">
              <a:alpha val="17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3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3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3"/>
          <p:cNvSpPr/>
          <p:nvPr/>
        </p:nvSpPr>
        <p:spPr>
          <a:xfrm>
            <a:off x="-327300" y="-407050"/>
            <a:ext cx="1608600" cy="1608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3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3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3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3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3"/>
          <p:cNvSpPr/>
          <p:nvPr/>
        </p:nvSpPr>
        <p:spPr>
          <a:xfrm>
            <a:off x="7560200" y="4603125"/>
            <a:ext cx="826500" cy="826500"/>
          </a:xfrm>
          <a:prstGeom prst="diamond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3"/>
          <p:cNvSpPr/>
          <p:nvPr/>
        </p:nvSpPr>
        <p:spPr>
          <a:xfrm>
            <a:off x="1509625" y="42066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3"/>
          <p:cNvSpPr/>
          <p:nvPr/>
        </p:nvSpPr>
        <p:spPr>
          <a:xfrm>
            <a:off x="1682425" y="828175"/>
            <a:ext cx="468900" cy="4689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3"/>
          <p:cNvSpPr/>
          <p:nvPr/>
        </p:nvSpPr>
        <p:spPr>
          <a:xfrm>
            <a:off x="6440450" y="992225"/>
            <a:ext cx="641700" cy="6417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3"/>
          <p:cNvSpPr/>
          <p:nvPr/>
        </p:nvSpPr>
        <p:spPr>
          <a:xfrm>
            <a:off x="2652975" y="4335375"/>
            <a:ext cx="1191000" cy="1191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3"/>
          <p:cNvSpPr/>
          <p:nvPr/>
        </p:nvSpPr>
        <p:spPr>
          <a:xfrm>
            <a:off x="6791475" y="3561675"/>
            <a:ext cx="641700" cy="641700"/>
          </a:xfrm>
          <a:prstGeom prst="diamond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3"/>
          <p:cNvSpPr/>
          <p:nvPr/>
        </p:nvSpPr>
        <p:spPr>
          <a:xfrm>
            <a:off x="6099575" y="670643"/>
            <a:ext cx="297900" cy="2979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3"/>
          <p:cNvSpPr/>
          <p:nvPr/>
        </p:nvSpPr>
        <p:spPr>
          <a:xfrm>
            <a:off x="4146025" y="1641600"/>
            <a:ext cx="4032000" cy="2284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3"/>
          <p:cNvSpPr txBox="1"/>
          <p:nvPr/>
        </p:nvSpPr>
        <p:spPr>
          <a:xfrm>
            <a:off x="4365493" y="1813313"/>
            <a:ext cx="35931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Menggunakan kontrasepsi  hormonal seperti pil, suntik, susuk </a:t>
            </a:r>
            <a:r>
              <a:rPr lang="en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(terlebih pada perempuan berusia 35 tahun ke atas)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551" name="Google Shape;5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25" y="238650"/>
            <a:ext cx="1048474" cy="10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573" y="715651"/>
            <a:ext cx="3887452" cy="3887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varian Cancer Breakthrough by Slidesgo">
  <a:themeElements>
    <a:clrScheme name="Simple Light">
      <a:dk1>
        <a:srgbClr val="752F4E"/>
      </a:dk1>
      <a:lt1>
        <a:srgbClr val="E299A1"/>
      </a:lt1>
      <a:dk2>
        <a:srgbClr val="C36D6D"/>
      </a:dk2>
      <a:lt2>
        <a:srgbClr val="EAD1D6"/>
      </a:lt2>
      <a:accent1>
        <a:srgbClr val="FFFFFF"/>
      </a:accent1>
      <a:accent2>
        <a:srgbClr val="752F4E"/>
      </a:accent2>
      <a:accent3>
        <a:srgbClr val="E299A1"/>
      </a:accent3>
      <a:accent4>
        <a:srgbClr val="819561"/>
      </a:accent4>
      <a:accent5>
        <a:srgbClr val="BD7E85"/>
      </a:accent5>
      <a:accent6>
        <a:srgbClr val="EFECD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